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Canva Sans Bold" charset="1" panose="020B0803030501040103"/>
      <p:regular r:id="rId12"/>
    </p:embeddedFont>
    <p:embeddedFont>
      <p:font typeface="Germania One" charset="1" panose="020B07000202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11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5205" y="-727411"/>
            <a:ext cx="6649380" cy="12275612"/>
            <a:chOff x="0" y="0"/>
            <a:chExt cx="1751277" cy="3233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1277" cy="3233083"/>
            </a:xfrm>
            <a:custGeom>
              <a:avLst/>
              <a:gdLst/>
              <a:ahLst/>
              <a:cxnLst/>
              <a:rect r="r" b="b" t="t" l="l"/>
              <a:pathLst>
                <a:path h="3233083" w="1751277">
                  <a:moveTo>
                    <a:pt x="0" y="0"/>
                  </a:moveTo>
                  <a:lnTo>
                    <a:pt x="1751277" y="0"/>
                  </a:lnTo>
                  <a:lnTo>
                    <a:pt x="1751277" y="3233083"/>
                  </a:lnTo>
                  <a:lnTo>
                    <a:pt x="0" y="3233083"/>
                  </a:lnTo>
                  <a:close/>
                </a:path>
              </a:pathLst>
            </a:custGeom>
            <a:solidFill>
              <a:srgbClr val="334F7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751277" cy="3280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2297108">
            <a:off x="-8380147" y="2298329"/>
            <a:ext cx="14429883" cy="13432909"/>
          </a:xfrm>
          <a:custGeom>
            <a:avLst/>
            <a:gdLst/>
            <a:ahLst/>
            <a:cxnLst/>
            <a:rect r="r" b="b" t="t" l="l"/>
            <a:pathLst>
              <a:path h="13432909" w="14429883">
                <a:moveTo>
                  <a:pt x="0" y="0"/>
                </a:moveTo>
                <a:lnTo>
                  <a:pt x="14429883" y="0"/>
                </a:lnTo>
                <a:lnTo>
                  <a:pt x="14429883" y="13432909"/>
                </a:lnTo>
                <a:lnTo>
                  <a:pt x="0" y="13432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147404" y="7210333"/>
            <a:ext cx="8942396" cy="5316661"/>
          </a:xfrm>
          <a:custGeom>
            <a:avLst/>
            <a:gdLst/>
            <a:ahLst/>
            <a:cxnLst/>
            <a:rect r="r" b="b" t="t" l="l"/>
            <a:pathLst>
              <a:path h="5316661" w="8942396">
                <a:moveTo>
                  <a:pt x="0" y="0"/>
                </a:moveTo>
                <a:lnTo>
                  <a:pt x="8942396" y="0"/>
                </a:lnTo>
                <a:lnTo>
                  <a:pt x="8942396" y="5316661"/>
                </a:lnTo>
                <a:lnTo>
                  <a:pt x="0" y="5316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72590">
            <a:off x="16250943" y="8634755"/>
            <a:ext cx="2685613" cy="2061208"/>
          </a:xfrm>
          <a:custGeom>
            <a:avLst/>
            <a:gdLst/>
            <a:ahLst/>
            <a:cxnLst/>
            <a:rect r="r" b="b" t="t" l="l"/>
            <a:pathLst>
              <a:path h="2061208" w="2685613">
                <a:moveTo>
                  <a:pt x="0" y="0"/>
                </a:moveTo>
                <a:lnTo>
                  <a:pt x="2685614" y="0"/>
                </a:lnTo>
                <a:lnTo>
                  <a:pt x="2685614" y="2061208"/>
                </a:lnTo>
                <a:lnTo>
                  <a:pt x="0" y="20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326255" y="-727411"/>
            <a:ext cx="13502141" cy="10767958"/>
          </a:xfrm>
          <a:custGeom>
            <a:avLst/>
            <a:gdLst/>
            <a:ahLst/>
            <a:cxnLst/>
            <a:rect r="r" b="b" t="t" l="l"/>
            <a:pathLst>
              <a:path h="10767958" w="13502141">
                <a:moveTo>
                  <a:pt x="0" y="0"/>
                </a:moveTo>
                <a:lnTo>
                  <a:pt x="13502141" y="0"/>
                </a:lnTo>
                <a:lnTo>
                  <a:pt x="13502141" y="10767957"/>
                </a:lnTo>
                <a:lnTo>
                  <a:pt x="0" y="10767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72943">
            <a:off x="5002041" y="3396595"/>
            <a:ext cx="5233122" cy="9789854"/>
          </a:xfrm>
          <a:custGeom>
            <a:avLst/>
            <a:gdLst/>
            <a:ahLst/>
            <a:cxnLst/>
            <a:rect r="r" b="b" t="t" l="l"/>
            <a:pathLst>
              <a:path h="9789854" w="5233122">
                <a:moveTo>
                  <a:pt x="5233122" y="0"/>
                </a:moveTo>
                <a:lnTo>
                  <a:pt x="0" y="0"/>
                </a:lnTo>
                <a:lnTo>
                  <a:pt x="0" y="9789855"/>
                </a:lnTo>
                <a:lnTo>
                  <a:pt x="5233122" y="9789855"/>
                </a:lnTo>
                <a:lnTo>
                  <a:pt x="523312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902874" y="750738"/>
            <a:ext cx="6755969" cy="4702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6"/>
              </a:lnSpc>
            </a:pPr>
            <a:r>
              <a:rPr lang="en-US" sz="33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Photo Gallery using HTML &amp; CSS</a:t>
            </a:r>
          </a:p>
          <a:p>
            <a:pPr algn="ctr">
              <a:lnSpc>
                <a:spcPts val="4666"/>
              </a:lnSpc>
            </a:pPr>
          </a:p>
          <a:p>
            <a:pPr algn="ctr">
              <a:lnSpc>
                <a:spcPts val="4666"/>
              </a:lnSpc>
            </a:pPr>
            <a:r>
              <a:rPr lang="en-US" sz="33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Ranjith Kumar</a:t>
            </a:r>
          </a:p>
          <a:p>
            <a:pPr algn="ctr">
              <a:lnSpc>
                <a:spcPts val="4666"/>
              </a:lnSpc>
            </a:pPr>
          </a:p>
          <a:p>
            <a:pPr algn="ctr">
              <a:lnSpc>
                <a:spcPts val="4666"/>
              </a:lnSpc>
            </a:pPr>
            <a:r>
              <a:rPr lang="en-US" sz="33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Topic:  Photo Gallery</a:t>
            </a:r>
          </a:p>
          <a:p>
            <a:pPr algn="ctr">
              <a:lnSpc>
                <a:spcPts val="4666"/>
              </a:lnSpc>
            </a:pPr>
          </a:p>
          <a:p>
            <a:pPr algn="ctr">
              <a:lnSpc>
                <a:spcPts val="4666"/>
              </a:lnSpc>
            </a:pPr>
            <a:r>
              <a:rPr lang="en-US" sz="333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Technology Used: HTML, CSS</a:t>
            </a:r>
          </a:p>
          <a:p>
            <a:pPr algn="ctr">
              <a:lnSpc>
                <a:spcPts val="466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58449">
            <a:off x="7363063" y="5635610"/>
            <a:ext cx="7927701" cy="11765481"/>
          </a:xfrm>
          <a:custGeom>
            <a:avLst/>
            <a:gdLst/>
            <a:ahLst/>
            <a:cxnLst/>
            <a:rect r="r" b="b" t="t" l="l"/>
            <a:pathLst>
              <a:path h="11765481" w="7927701">
                <a:moveTo>
                  <a:pt x="0" y="0"/>
                </a:moveTo>
                <a:lnTo>
                  <a:pt x="7927701" y="0"/>
                </a:lnTo>
                <a:lnTo>
                  <a:pt x="7927701" y="11765481"/>
                </a:lnTo>
                <a:lnTo>
                  <a:pt x="0" y="1176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2018" t="-14172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3902528">
            <a:off x="-1433233" y="-5126075"/>
            <a:ext cx="7927701" cy="11765481"/>
          </a:xfrm>
          <a:custGeom>
            <a:avLst/>
            <a:gdLst/>
            <a:ahLst/>
            <a:cxnLst/>
            <a:rect r="r" b="b" t="t" l="l"/>
            <a:pathLst>
              <a:path h="11765481" w="7927701">
                <a:moveTo>
                  <a:pt x="0" y="0"/>
                </a:moveTo>
                <a:lnTo>
                  <a:pt x="7927701" y="0"/>
                </a:lnTo>
                <a:lnTo>
                  <a:pt x="7927701" y="11765482"/>
                </a:lnTo>
                <a:lnTo>
                  <a:pt x="0" y="1176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2018" t="-14172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7134682">
            <a:off x="8368618" y="-6956029"/>
            <a:ext cx="10259797" cy="12535692"/>
          </a:xfrm>
          <a:custGeom>
            <a:avLst/>
            <a:gdLst/>
            <a:ahLst/>
            <a:cxnLst/>
            <a:rect r="r" b="b" t="t" l="l"/>
            <a:pathLst>
              <a:path h="12535692" w="10259797">
                <a:moveTo>
                  <a:pt x="0" y="0"/>
                </a:moveTo>
                <a:lnTo>
                  <a:pt x="10259798" y="0"/>
                </a:lnTo>
                <a:lnTo>
                  <a:pt x="10259798" y="12535692"/>
                </a:lnTo>
                <a:lnTo>
                  <a:pt x="0" y="1253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0644" b="-715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-1012805">
            <a:off x="12734635" y="652483"/>
            <a:ext cx="5234079" cy="4986649"/>
          </a:xfrm>
          <a:custGeom>
            <a:avLst/>
            <a:gdLst/>
            <a:ahLst/>
            <a:cxnLst/>
            <a:rect r="r" b="b" t="t" l="l"/>
            <a:pathLst>
              <a:path h="4986649" w="5234079">
                <a:moveTo>
                  <a:pt x="5234079" y="0"/>
                </a:moveTo>
                <a:lnTo>
                  <a:pt x="0" y="0"/>
                </a:lnTo>
                <a:lnTo>
                  <a:pt x="0" y="4986649"/>
                </a:lnTo>
                <a:lnTo>
                  <a:pt x="5234079" y="4986649"/>
                </a:lnTo>
                <a:lnTo>
                  <a:pt x="52340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338229" y="6832597"/>
            <a:ext cx="6279737" cy="6200088"/>
          </a:xfrm>
          <a:custGeom>
            <a:avLst/>
            <a:gdLst/>
            <a:ahLst/>
            <a:cxnLst/>
            <a:rect r="r" b="b" t="t" l="l"/>
            <a:pathLst>
              <a:path h="6200088" w="6279737">
                <a:moveTo>
                  <a:pt x="6279738" y="0"/>
                </a:moveTo>
                <a:lnTo>
                  <a:pt x="0" y="0"/>
                </a:lnTo>
                <a:lnTo>
                  <a:pt x="0" y="6200088"/>
                </a:lnTo>
                <a:lnTo>
                  <a:pt x="6279738" y="6200088"/>
                </a:lnTo>
                <a:lnTo>
                  <a:pt x="627973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0536" y="1156716"/>
            <a:ext cx="7725147" cy="224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354"/>
              </a:lnSpc>
              <a:spcBef>
                <a:spcPct val="0"/>
              </a:spcBef>
            </a:pPr>
            <a:r>
              <a:rPr lang="en-US" sz="10443">
                <a:solidFill>
                  <a:srgbClr val="FFFFFF"/>
                </a:solidFill>
                <a:latin typeface="Germania One"/>
                <a:ea typeface="Germania One"/>
                <a:cs typeface="Germania One"/>
                <a:sym typeface="Germania One"/>
              </a:rPr>
              <a:t>what is photo gallery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933659">
            <a:off x="-1383658" y="8314367"/>
            <a:ext cx="7103870" cy="7013767"/>
          </a:xfrm>
          <a:custGeom>
            <a:avLst/>
            <a:gdLst/>
            <a:ahLst/>
            <a:cxnLst/>
            <a:rect r="r" b="b" t="t" l="l"/>
            <a:pathLst>
              <a:path h="7013767" w="7103870">
                <a:moveTo>
                  <a:pt x="0" y="0"/>
                </a:moveTo>
                <a:lnTo>
                  <a:pt x="7103870" y="0"/>
                </a:lnTo>
                <a:lnTo>
                  <a:pt x="7103870" y="7013767"/>
                </a:lnTo>
                <a:lnTo>
                  <a:pt x="0" y="70137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321783" y="210491"/>
            <a:ext cx="9866875" cy="11497417"/>
          </a:xfrm>
          <a:custGeom>
            <a:avLst/>
            <a:gdLst/>
            <a:ahLst/>
            <a:cxnLst/>
            <a:rect r="r" b="b" t="t" l="l"/>
            <a:pathLst>
              <a:path h="11497417" w="9866875">
                <a:moveTo>
                  <a:pt x="0" y="0"/>
                </a:moveTo>
                <a:lnTo>
                  <a:pt x="9866875" y="0"/>
                </a:lnTo>
                <a:lnTo>
                  <a:pt x="9866875" y="11497417"/>
                </a:lnTo>
                <a:lnTo>
                  <a:pt x="0" y="11497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45092" y="5064414"/>
            <a:ext cx="9536571" cy="239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6"/>
              </a:lnSpc>
            </a:pPr>
            <a:r>
              <a:rPr lang="en-US" sz="271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photo gallery is a collection of images displayed on a web page</a:t>
            </a:r>
          </a:p>
          <a:p>
            <a:pPr algn="ctr">
              <a:lnSpc>
                <a:spcPts val="3796"/>
              </a:lnSpc>
            </a:pPr>
          </a:p>
          <a:p>
            <a:pPr algn="ctr">
              <a:lnSpc>
                <a:spcPts val="3796"/>
              </a:lnSpc>
            </a:pPr>
            <a:r>
              <a:rPr lang="en-US" sz="271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helps organize and showcase photos neatly</a:t>
            </a:r>
          </a:p>
          <a:p>
            <a:pPr algn="ctr">
              <a:lnSpc>
                <a:spcPts val="379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94306"/>
            <a:ext cx="12838235" cy="12275612"/>
            <a:chOff x="0" y="0"/>
            <a:chExt cx="3381263" cy="3233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81263" cy="3233083"/>
            </a:xfrm>
            <a:custGeom>
              <a:avLst/>
              <a:gdLst/>
              <a:ahLst/>
              <a:cxnLst/>
              <a:rect r="r" b="b" t="t" l="l"/>
              <a:pathLst>
                <a:path h="3233083" w="3381263">
                  <a:moveTo>
                    <a:pt x="0" y="0"/>
                  </a:moveTo>
                  <a:lnTo>
                    <a:pt x="3381263" y="0"/>
                  </a:lnTo>
                  <a:lnTo>
                    <a:pt x="3381263" y="3233083"/>
                  </a:lnTo>
                  <a:lnTo>
                    <a:pt x="0" y="3233083"/>
                  </a:lnTo>
                  <a:close/>
                </a:path>
              </a:pathLst>
            </a:custGeom>
            <a:solidFill>
              <a:srgbClr val="334F7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81263" cy="3280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34682">
            <a:off x="9480310" y="-3501627"/>
            <a:ext cx="10259797" cy="12535692"/>
          </a:xfrm>
          <a:custGeom>
            <a:avLst/>
            <a:gdLst/>
            <a:ahLst/>
            <a:cxnLst/>
            <a:rect r="r" b="b" t="t" l="l"/>
            <a:pathLst>
              <a:path h="12535692" w="10259797">
                <a:moveTo>
                  <a:pt x="0" y="0"/>
                </a:moveTo>
                <a:lnTo>
                  <a:pt x="10259798" y="0"/>
                </a:lnTo>
                <a:lnTo>
                  <a:pt x="10259798" y="12535693"/>
                </a:lnTo>
                <a:lnTo>
                  <a:pt x="0" y="12535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0644" b="-715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933659">
            <a:off x="16089753" y="7006030"/>
            <a:ext cx="4615426" cy="4556885"/>
          </a:xfrm>
          <a:custGeom>
            <a:avLst/>
            <a:gdLst/>
            <a:ahLst/>
            <a:cxnLst/>
            <a:rect r="r" b="b" t="t" l="l"/>
            <a:pathLst>
              <a:path h="4556885" w="4615426">
                <a:moveTo>
                  <a:pt x="0" y="0"/>
                </a:moveTo>
                <a:lnTo>
                  <a:pt x="4615426" y="0"/>
                </a:lnTo>
                <a:lnTo>
                  <a:pt x="4615426" y="4556885"/>
                </a:lnTo>
                <a:lnTo>
                  <a:pt x="0" y="4556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53011" y="1402752"/>
            <a:ext cx="13146681" cy="8987549"/>
          </a:xfrm>
          <a:custGeom>
            <a:avLst/>
            <a:gdLst/>
            <a:ahLst/>
            <a:cxnLst/>
            <a:rect r="r" b="b" t="t" l="l"/>
            <a:pathLst>
              <a:path h="8987549" w="13146681">
                <a:moveTo>
                  <a:pt x="0" y="0"/>
                </a:moveTo>
                <a:lnTo>
                  <a:pt x="13146681" y="0"/>
                </a:lnTo>
                <a:lnTo>
                  <a:pt x="13146681" y="8987549"/>
                </a:lnTo>
                <a:lnTo>
                  <a:pt x="0" y="89875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933659">
            <a:off x="-1070280" y="7201271"/>
            <a:ext cx="4615426" cy="4556885"/>
          </a:xfrm>
          <a:custGeom>
            <a:avLst/>
            <a:gdLst/>
            <a:ahLst/>
            <a:cxnLst/>
            <a:rect r="r" b="b" t="t" l="l"/>
            <a:pathLst>
              <a:path h="4556885" w="4615426">
                <a:moveTo>
                  <a:pt x="0" y="0"/>
                </a:moveTo>
                <a:lnTo>
                  <a:pt x="4615425" y="0"/>
                </a:lnTo>
                <a:lnTo>
                  <a:pt x="4615425" y="4556885"/>
                </a:lnTo>
                <a:lnTo>
                  <a:pt x="0" y="4556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444524">
            <a:off x="9118048" y="263821"/>
            <a:ext cx="1898091" cy="4652411"/>
          </a:xfrm>
          <a:custGeom>
            <a:avLst/>
            <a:gdLst/>
            <a:ahLst/>
            <a:cxnLst/>
            <a:rect r="r" b="b" t="t" l="l"/>
            <a:pathLst>
              <a:path h="4652411" w="1898091">
                <a:moveTo>
                  <a:pt x="0" y="0"/>
                </a:moveTo>
                <a:lnTo>
                  <a:pt x="1898091" y="0"/>
                </a:lnTo>
                <a:lnTo>
                  <a:pt x="1898091" y="4652412"/>
                </a:lnTo>
                <a:lnTo>
                  <a:pt x="0" y="4652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3175" y="277923"/>
            <a:ext cx="8385644" cy="213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8"/>
              </a:lnSpc>
            </a:pPr>
            <a:r>
              <a:rPr lang="en-US" sz="61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HTML Structure Used</a:t>
            </a:r>
          </a:p>
          <a:p>
            <a:pPr algn="ctr">
              <a:lnSpc>
                <a:spcPts val="860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0601" y="2356131"/>
            <a:ext cx="8590792" cy="5344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6"/>
              </a:lnSpc>
            </a:pPr>
            <a:r>
              <a:rPr lang="en-US" sz="30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&lt;!DOCTYPE html&gt; – Defines HTML5 document</a:t>
            </a:r>
          </a:p>
          <a:p>
            <a:pPr algn="ctr">
              <a:lnSpc>
                <a:spcPts val="4226"/>
              </a:lnSpc>
            </a:pPr>
          </a:p>
          <a:p>
            <a:pPr algn="ctr">
              <a:lnSpc>
                <a:spcPts val="4226"/>
              </a:lnSpc>
            </a:pPr>
            <a:r>
              <a:rPr lang="en-US" sz="30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&lt;html&gt; – Root element</a:t>
            </a:r>
          </a:p>
          <a:p>
            <a:pPr algn="ctr">
              <a:lnSpc>
                <a:spcPts val="4226"/>
              </a:lnSpc>
            </a:pPr>
          </a:p>
          <a:p>
            <a:pPr algn="ctr">
              <a:lnSpc>
                <a:spcPts val="4226"/>
              </a:lnSpc>
            </a:pPr>
            <a:r>
              <a:rPr lang="en-US" sz="30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&lt;head&gt; – Contains meta data and CSS link</a:t>
            </a:r>
          </a:p>
          <a:p>
            <a:pPr algn="ctr">
              <a:lnSpc>
                <a:spcPts val="4226"/>
              </a:lnSpc>
            </a:pPr>
          </a:p>
          <a:p>
            <a:pPr algn="ctr">
              <a:lnSpc>
                <a:spcPts val="4226"/>
              </a:lnSpc>
            </a:pPr>
            <a:r>
              <a:rPr lang="en-US" sz="30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&lt;body&gt; – Displays content on the page</a:t>
            </a:r>
          </a:p>
          <a:p>
            <a:pPr algn="ctr">
              <a:lnSpc>
                <a:spcPts val="4226"/>
              </a:lnSpc>
            </a:pPr>
          </a:p>
          <a:p>
            <a:pPr algn="ctr">
              <a:lnSpc>
                <a:spcPts val="4226"/>
              </a:lnSpc>
            </a:pPr>
            <a:r>
              <a:rPr lang="en-US" sz="301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&lt;img&gt; tag – Used to display images</a:t>
            </a:r>
          </a:p>
          <a:p>
            <a:pPr algn="ctr">
              <a:lnSpc>
                <a:spcPts val="422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70123">
            <a:off x="12674096" y="4349239"/>
            <a:ext cx="14429883" cy="11657585"/>
          </a:xfrm>
          <a:custGeom>
            <a:avLst/>
            <a:gdLst/>
            <a:ahLst/>
            <a:cxnLst/>
            <a:rect r="r" b="b" t="t" l="l"/>
            <a:pathLst>
              <a:path h="11657585" w="14429883">
                <a:moveTo>
                  <a:pt x="0" y="0"/>
                </a:moveTo>
                <a:lnTo>
                  <a:pt x="14429883" y="0"/>
                </a:lnTo>
                <a:lnTo>
                  <a:pt x="14429883" y="11657586"/>
                </a:lnTo>
                <a:lnTo>
                  <a:pt x="0" y="11657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522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697309" y="-3245306"/>
            <a:ext cx="15191728" cy="14629178"/>
          </a:xfrm>
          <a:custGeom>
            <a:avLst/>
            <a:gdLst/>
            <a:ahLst/>
            <a:cxnLst/>
            <a:rect r="r" b="b" t="t" l="l"/>
            <a:pathLst>
              <a:path h="14629178" w="15191728">
                <a:moveTo>
                  <a:pt x="0" y="0"/>
                </a:moveTo>
                <a:lnTo>
                  <a:pt x="15191729" y="0"/>
                </a:lnTo>
                <a:lnTo>
                  <a:pt x="15191729" y="14629178"/>
                </a:lnTo>
                <a:lnTo>
                  <a:pt x="0" y="14629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535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134682">
            <a:off x="1589579" y="-6845688"/>
            <a:ext cx="10259797" cy="12535692"/>
          </a:xfrm>
          <a:custGeom>
            <a:avLst/>
            <a:gdLst/>
            <a:ahLst/>
            <a:cxnLst/>
            <a:rect r="r" b="b" t="t" l="l"/>
            <a:pathLst>
              <a:path h="12535692" w="10259797">
                <a:moveTo>
                  <a:pt x="0" y="0"/>
                </a:moveTo>
                <a:lnTo>
                  <a:pt x="10259797" y="0"/>
                </a:lnTo>
                <a:lnTo>
                  <a:pt x="10259797" y="12535692"/>
                </a:lnTo>
                <a:lnTo>
                  <a:pt x="0" y="12535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0644" b="-715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297108">
            <a:off x="-2605691" y="408875"/>
            <a:ext cx="7927701" cy="11765481"/>
          </a:xfrm>
          <a:custGeom>
            <a:avLst/>
            <a:gdLst/>
            <a:ahLst/>
            <a:cxnLst/>
            <a:rect r="r" b="b" t="t" l="l"/>
            <a:pathLst>
              <a:path h="11765481" w="7927701">
                <a:moveTo>
                  <a:pt x="0" y="0"/>
                </a:moveTo>
                <a:lnTo>
                  <a:pt x="7927701" y="0"/>
                </a:lnTo>
                <a:lnTo>
                  <a:pt x="7927701" y="11765481"/>
                </a:lnTo>
                <a:lnTo>
                  <a:pt x="0" y="1176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2018" t="-14172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420234">
            <a:off x="-2436597" y="8303120"/>
            <a:ext cx="9350860" cy="10123962"/>
          </a:xfrm>
          <a:custGeom>
            <a:avLst/>
            <a:gdLst/>
            <a:ahLst/>
            <a:cxnLst/>
            <a:rect r="r" b="b" t="t" l="l"/>
            <a:pathLst>
              <a:path h="10123962" w="9350860">
                <a:moveTo>
                  <a:pt x="0" y="0"/>
                </a:moveTo>
                <a:lnTo>
                  <a:pt x="9350860" y="0"/>
                </a:lnTo>
                <a:lnTo>
                  <a:pt x="9350860" y="10123962"/>
                </a:lnTo>
                <a:lnTo>
                  <a:pt x="0" y="10123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686234" y="7546249"/>
            <a:ext cx="4919834" cy="4857433"/>
          </a:xfrm>
          <a:custGeom>
            <a:avLst/>
            <a:gdLst/>
            <a:ahLst/>
            <a:cxnLst/>
            <a:rect r="r" b="b" t="t" l="l"/>
            <a:pathLst>
              <a:path h="4857433" w="4919834">
                <a:moveTo>
                  <a:pt x="4919834" y="0"/>
                </a:moveTo>
                <a:lnTo>
                  <a:pt x="0" y="0"/>
                </a:lnTo>
                <a:lnTo>
                  <a:pt x="0" y="4857433"/>
                </a:lnTo>
                <a:lnTo>
                  <a:pt x="4919834" y="4857433"/>
                </a:lnTo>
                <a:lnTo>
                  <a:pt x="491983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62239" y="719570"/>
            <a:ext cx="11084468" cy="323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988"/>
              </a:lnSpc>
              <a:spcBef>
                <a:spcPct val="0"/>
              </a:spcBef>
            </a:pPr>
            <a:r>
              <a:rPr lang="en-US" sz="14985">
                <a:solidFill>
                  <a:srgbClr val="FFFFFF"/>
                </a:solidFill>
                <a:latin typeface="Germania One"/>
                <a:ea typeface="Germania One"/>
                <a:cs typeface="Germania One"/>
                <a:sym typeface="Germania One"/>
              </a:rPr>
              <a:t>Code Explanation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4431373" y="1496427"/>
            <a:ext cx="8862747" cy="9887446"/>
          </a:xfrm>
          <a:custGeom>
            <a:avLst/>
            <a:gdLst/>
            <a:ahLst/>
            <a:cxnLst/>
            <a:rect r="r" b="b" t="t" l="l"/>
            <a:pathLst>
              <a:path h="9887446" w="8862747">
                <a:moveTo>
                  <a:pt x="0" y="0"/>
                </a:moveTo>
                <a:lnTo>
                  <a:pt x="8862746" y="0"/>
                </a:lnTo>
                <a:lnTo>
                  <a:pt x="8862746" y="9887445"/>
                </a:lnTo>
                <a:lnTo>
                  <a:pt x="0" y="98874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794830" y="-2057400"/>
            <a:ext cx="4033663" cy="4114800"/>
          </a:xfrm>
          <a:custGeom>
            <a:avLst/>
            <a:gdLst/>
            <a:ahLst/>
            <a:cxnLst/>
            <a:rect r="r" b="b" t="t" l="l"/>
            <a:pathLst>
              <a:path h="4114800" w="4033663">
                <a:moveTo>
                  <a:pt x="0" y="0"/>
                </a:moveTo>
                <a:lnTo>
                  <a:pt x="4033663" y="0"/>
                </a:lnTo>
                <a:lnTo>
                  <a:pt x="4033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85953" y="3900055"/>
            <a:ext cx="6380264" cy="58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29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&lt;h2&gt; tag displays the gallery title</a:t>
            </a:r>
          </a:p>
          <a:p>
            <a:pPr algn="ctr">
              <a:lnSpc>
                <a:spcPts val="4190"/>
              </a:lnSpc>
            </a:pPr>
          </a:p>
          <a:p>
            <a:pPr algn="ctr">
              <a:lnSpc>
                <a:spcPts val="4190"/>
              </a:lnSpc>
            </a:pPr>
            <a:r>
              <a:rPr lang="en-US" sz="29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&lt;div class="gallery"&gt; groups all images</a:t>
            </a:r>
          </a:p>
          <a:p>
            <a:pPr algn="ctr">
              <a:lnSpc>
                <a:spcPts val="4190"/>
              </a:lnSpc>
            </a:pPr>
          </a:p>
          <a:p>
            <a:pPr algn="ctr">
              <a:lnSpc>
                <a:spcPts val="4190"/>
              </a:lnSpc>
            </a:pPr>
            <a:r>
              <a:rPr lang="en-US" sz="29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Multiple &lt;img&gt; tags show photos</a:t>
            </a:r>
          </a:p>
          <a:p>
            <a:pPr algn="ctr">
              <a:lnSpc>
                <a:spcPts val="4190"/>
              </a:lnSpc>
            </a:pPr>
          </a:p>
          <a:p>
            <a:pPr algn="ctr">
              <a:lnSpc>
                <a:spcPts val="4190"/>
              </a:lnSpc>
            </a:pPr>
            <a:r>
              <a:rPr lang="en-US" sz="29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class="gallery" is styled using CSS</a:t>
            </a:r>
          </a:p>
          <a:p>
            <a:pPr algn="ctr">
              <a:lnSpc>
                <a:spcPts val="4190"/>
              </a:lnSpc>
            </a:pPr>
          </a:p>
          <a:p>
            <a:pPr algn="ctr">
              <a:lnSpc>
                <a:spcPts val="4190"/>
              </a:lnSpc>
            </a:pPr>
            <a:r>
              <a:rPr lang="en-US" sz="299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 makes the gallery responsive</a:t>
            </a:r>
          </a:p>
          <a:p>
            <a:pPr algn="ctr">
              <a:lnSpc>
                <a:spcPts val="419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78925" y="-649728"/>
            <a:ext cx="12838235" cy="12275612"/>
            <a:chOff x="0" y="0"/>
            <a:chExt cx="3381263" cy="3233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81263" cy="3233083"/>
            </a:xfrm>
            <a:custGeom>
              <a:avLst/>
              <a:gdLst/>
              <a:ahLst/>
              <a:cxnLst/>
              <a:rect r="r" b="b" t="t" l="l"/>
              <a:pathLst>
                <a:path h="3233083" w="3381263">
                  <a:moveTo>
                    <a:pt x="0" y="0"/>
                  </a:moveTo>
                  <a:lnTo>
                    <a:pt x="3381263" y="0"/>
                  </a:lnTo>
                  <a:lnTo>
                    <a:pt x="3381263" y="3233083"/>
                  </a:lnTo>
                  <a:lnTo>
                    <a:pt x="0" y="3233083"/>
                  </a:lnTo>
                  <a:close/>
                </a:path>
              </a:pathLst>
            </a:custGeom>
            <a:solidFill>
              <a:srgbClr val="96B7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381263" cy="3280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7334123" y="1400291"/>
            <a:ext cx="8152242" cy="3735209"/>
          </a:xfrm>
          <a:custGeom>
            <a:avLst/>
            <a:gdLst/>
            <a:ahLst/>
            <a:cxnLst/>
            <a:rect r="r" b="b" t="t" l="l"/>
            <a:pathLst>
              <a:path h="3735209" w="8152242">
                <a:moveTo>
                  <a:pt x="8152242" y="0"/>
                </a:moveTo>
                <a:lnTo>
                  <a:pt x="0" y="0"/>
                </a:lnTo>
                <a:lnTo>
                  <a:pt x="0" y="3735209"/>
                </a:lnTo>
                <a:lnTo>
                  <a:pt x="8152242" y="3735209"/>
                </a:lnTo>
                <a:lnTo>
                  <a:pt x="81522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10040994">
            <a:off x="6758191" y="6906"/>
            <a:ext cx="3972652" cy="4114800"/>
          </a:xfrm>
          <a:custGeom>
            <a:avLst/>
            <a:gdLst/>
            <a:ahLst/>
            <a:cxnLst/>
            <a:rect r="r" b="b" t="t" l="l"/>
            <a:pathLst>
              <a:path h="4114800" w="3972652">
                <a:moveTo>
                  <a:pt x="3972653" y="0"/>
                </a:moveTo>
                <a:lnTo>
                  <a:pt x="0" y="0"/>
                </a:lnTo>
                <a:lnTo>
                  <a:pt x="0" y="4114800"/>
                </a:lnTo>
                <a:lnTo>
                  <a:pt x="3972653" y="4114800"/>
                </a:lnTo>
                <a:lnTo>
                  <a:pt x="39726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478925" y="4506762"/>
            <a:ext cx="12642102" cy="7119122"/>
            <a:chOff x="0" y="0"/>
            <a:chExt cx="3329607" cy="18749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29607" cy="1874995"/>
            </a:xfrm>
            <a:custGeom>
              <a:avLst/>
              <a:gdLst/>
              <a:ahLst/>
              <a:cxnLst/>
              <a:rect r="r" b="b" t="t" l="l"/>
              <a:pathLst>
                <a:path h="1874995" w="3329607">
                  <a:moveTo>
                    <a:pt x="0" y="0"/>
                  </a:moveTo>
                  <a:lnTo>
                    <a:pt x="3329607" y="0"/>
                  </a:lnTo>
                  <a:lnTo>
                    <a:pt x="3329607" y="1874995"/>
                  </a:lnTo>
                  <a:lnTo>
                    <a:pt x="0" y="1874995"/>
                  </a:lnTo>
                  <a:close/>
                </a:path>
              </a:pathLst>
            </a:custGeom>
            <a:solidFill>
              <a:srgbClr val="759F2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329607" cy="1922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74625" y="-378151"/>
            <a:ext cx="12364610" cy="6631927"/>
          </a:xfrm>
          <a:custGeom>
            <a:avLst/>
            <a:gdLst/>
            <a:ahLst/>
            <a:cxnLst/>
            <a:rect r="r" b="b" t="t" l="l"/>
            <a:pathLst>
              <a:path h="6631927" w="12364610">
                <a:moveTo>
                  <a:pt x="0" y="0"/>
                </a:moveTo>
                <a:lnTo>
                  <a:pt x="12364610" y="0"/>
                </a:lnTo>
                <a:lnTo>
                  <a:pt x="12364610" y="6631927"/>
                </a:lnTo>
                <a:lnTo>
                  <a:pt x="0" y="6631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78925" y="3784705"/>
            <a:ext cx="18283499" cy="13762488"/>
          </a:xfrm>
          <a:custGeom>
            <a:avLst/>
            <a:gdLst/>
            <a:ahLst/>
            <a:cxnLst/>
            <a:rect r="r" b="b" t="t" l="l"/>
            <a:pathLst>
              <a:path h="13762488" w="18283499">
                <a:moveTo>
                  <a:pt x="0" y="0"/>
                </a:moveTo>
                <a:lnTo>
                  <a:pt x="18283499" y="0"/>
                </a:lnTo>
                <a:lnTo>
                  <a:pt x="18283499" y="13762489"/>
                </a:lnTo>
                <a:lnTo>
                  <a:pt x="0" y="13762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55845" y="1851781"/>
            <a:ext cx="7391480" cy="6867357"/>
          </a:xfrm>
          <a:custGeom>
            <a:avLst/>
            <a:gdLst/>
            <a:ahLst/>
            <a:cxnLst/>
            <a:rect r="r" b="b" t="t" l="l"/>
            <a:pathLst>
              <a:path h="6867357" w="7391480">
                <a:moveTo>
                  <a:pt x="0" y="0"/>
                </a:moveTo>
                <a:lnTo>
                  <a:pt x="7391480" y="0"/>
                </a:lnTo>
                <a:lnTo>
                  <a:pt x="7391480" y="6867357"/>
                </a:lnTo>
                <a:lnTo>
                  <a:pt x="0" y="68673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46672" y="-1176987"/>
            <a:ext cx="6774600" cy="4114800"/>
          </a:xfrm>
          <a:custGeom>
            <a:avLst/>
            <a:gdLst/>
            <a:ahLst/>
            <a:cxnLst/>
            <a:rect r="r" b="b" t="t" l="l"/>
            <a:pathLst>
              <a:path h="4114800" w="6774600">
                <a:moveTo>
                  <a:pt x="0" y="0"/>
                </a:moveTo>
                <a:lnTo>
                  <a:pt x="6774599" y="0"/>
                </a:lnTo>
                <a:lnTo>
                  <a:pt x="67745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09698" y="1070002"/>
            <a:ext cx="5733755" cy="9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802"/>
              </a:lnSpc>
              <a:spcBef>
                <a:spcPct val="0"/>
              </a:spcBef>
            </a:pPr>
            <a:r>
              <a:rPr lang="en-US" sz="8503">
                <a:solidFill>
                  <a:srgbClr val="000000"/>
                </a:solidFill>
                <a:latin typeface="Germania One"/>
                <a:ea typeface="Germania One"/>
                <a:cs typeface="Germania One"/>
                <a:sym typeface="Germania One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7233" y="2527414"/>
            <a:ext cx="4236693" cy="7395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9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is used to structure the photo gallery</a:t>
            </a:r>
          </a:p>
          <a:p>
            <a:pPr algn="ctr">
              <a:lnSpc>
                <a:spcPts val="4172"/>
              </a:lnSpc>
            </a:pPr>
          </a:p>
          <a:p>
            <a:pPr algn="ctr">
              <a:lnSpc>
                <a:spcPts val="4172"/>
              </a:lnSpc>
            </a:pPr>
            <a:r>
              <a:rPr lang="en-US" sz="29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 makes the gallery responsive and attractive</a:t>
            </a:r>
          </a:p>
          <a:p>
            <a:pPr algn="ctr">
              <a:lnSpc>
                <a:spcPts val="4172"/>
              </a:lnSpc>
            </a:pPr>
          </a:p>
          <a:p>
            <a:pPr algn="ctr">
              <a:lnSpc>
                <a:spcPts val="4172"/>
              </a:lnSpc>
            </a:pPr>
            <a:r>
              <a:rPr lang="en-US" sz="29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galleries adjust to screen size</a:t>
            </a:r>
          </a:p>
          <a:p>
            <a:pPr algn="ctr">
              <a:lnSpc>
                <a:spcPts val="4172"/>
              </a:lnSpc>
            </a:pPr>
          </a:p>
          <a:p>
            <a:pPr algn="ctr">
              <a:lnSpc>
                <a:spcPts val="4172"/>
              </a:lnSpc>
            </a:pPr>
            <a:r>
              <a:rPr lang="en-US" sz="298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Simple and useful for modern websites</a:t>
            </a:r>
          </a:p>
          <a:p>
            <a:pPr algn="ctr">
              <a:lnSpc>
                <a:spcPts val="4172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58449">
            <a:off x="7363063" y="5635610"/>
            <a:ext cx="7927701" cy="11765481"/>
          </a:xfrm>
          <a:custGeom>
            <a:avLst/>
            <a:gdLst/>
            <a:ahLst/>
            <a:cxnLst/>
            <a:rect r="r" b="b" t="t" l="l"/>
            <a:pathLst>
              <a:path h="11765481" w="7927701">
                <a:moveTo>
                  <a:pt x="0" y="0"/>
                </a:moveTo>
                <a:lnTo>
                  <a:pt x="7927701" y="0"/>
                </a:lnTo>
                <a:lnTo>
                  <a:pt x="7927701" y="11765481"/>
                </a:lnTo>
                <a:lnTo>
                  <a:pt x="0" y="1176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2018" t="-14172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134682">
            <a:off x="5845728" y="-6853043"/>
            <a:ext cx="11957886" cy="14610462"/>
          </a:xfrm>
          <a:custGeom>
            <a:avLst/>
            <a:gdLst/>
            <a:ahLst/>
            <a:cxnLst/>
            <a:rect r="r" b="b" t="t" l="l"/>
            <a:pathLst>
              <a:path h="14610462" w="11957886">
                <a:moveTo>
                  <a:pt x="0" y="0"/>
                </a:moveTo>
                <a:lnTo>
                  <a:pt x="11957886" y="0"/>
                </a:lnTo>
                <a:lnTo>
                  <a:pt x="11957886" y="14610461"/>
                </a:lnTo>
                <a:lnTo>
                  <a:pt x="0" y="1461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40644" b="-715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2297108">
            <a:off x="-2310660" y="76459"/>
            <a:ext cx="7927701" cy="11765481"/>
          </a:xfrm>
          <a:custGeom>
            <a:avLst/>
            <a:gdLst/>
            <a:ahLst/>
            <a:cxnLst/>
            <a:rect r="r" b="b" t="t" l="l"/>
            <a:pathLst>
              <a:path h="11765481" w="7927701">
                <a:moveTo>
                  <a:pt x="0" y="0"/>
                </a:moveTo>
                <a:lnTo>
                  <a:pt x="7927701" y="0"/>
                </a:lnTo>
                <a:lnTo>
                  <a:pt x="7927701" y="11765481"/>
                </a:lnTo>
                <a:lnTo>
                  <a:pt x="0" y="11765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2018" t="-14172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-1012805">
            <a:off x="12734635" y="652483"/>
            <a:ext cx="5234079" cy="4986649"/>
          </a:xfrm>
          <a:custGeom>
            <a:avLst/>
            <a:gdLst/>
            <a:ahLst/>
            <a:cxnLst/>
            <a:rect r="r" b="b" t="t" l="l"/>
            <a:pathLst>
              <a:path h="4986649" w="5234079">
                <a:moveTo>
                  <a:pt x="5234079" y="0"/>
                </a:moveTo>
                <a:lnTo>
                  <a:pt x="0" y="0"/>
                </a:lnTo>
                <a:lnTo>
                  <a:pt x="0" y="4986649"/>
                </a:lnTo>
                <a:lnTo>
                  <a:pt x="5234079" y="4986649"/>
                </a:lnTo>
                <a:lnTo>
                  <a:pt x="52340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338229" y="6832597"/>
            <a:ext cx="6279737" cy="6200088"/>
          </a:xfrm>
          <a:custGeom>
            <a:avLst/>
            <a:gdLst/>
            <a:ahLst/>
            <a:cxnLst/>
            <a:rect r="r" b="b" t="t" l="l"/>
            <a:pathLst>
              <a:path h="6200088" w="6279737">
                <a:moveTo>
                  <a:pt x="6279738" y="0"/>
                </a:moveTo>
                <a:lnTo>
                  <a:pt x="0" y="0"/>
                </a:lnTo>
                <a:lnTo>
                  <a:pt x="0" y="6200088"/>
                </a:lnTo>
                <a:lnTo>
                  <a:pt x="6279738" y="6200088"/>
                </a:lnTo>
                <a:lnTo>
                  <a:pt x="627973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33659">
            <a:off x="-2514470" y="8723886"/>
            <a:ext cx="8335322" cy="8229600"/>
          </a:xfrm>
          <a:custGeom>
            <a:avLst/>
            <a:gdLst/>
            <a:ahLst/>
            <a:cxnLst/>
            <a:rect r="r" b="b" t="t" l="l"/>
            <a:pathLst>
              <a:path h="8229600" w="8335322">
                <a:moveTo>
                  <a:pt x="0" y="0"/>
                </a:moveTo>
                <a:lnTo>
                  <a:pt x="8335321" y="0"/>
                </a:lnTo>
                <a:lnTo>
                  <a:pt x="83353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321783" y="210491"/>
            <a:ext cx="9866875" cy="11497417"/>
          </a:xfrm>
          <a:custGeom>
            <a:avLst/>
            <a:gdLst/>
            <a:ahLst/>
            <a:cxnLst/>
            <a:rect r="r" b="b" t="t" l="l"/>
            <a:pathLst>
              <a:path h="11497417" w="9866875">
                <a:moveTo>
                  <a:pt x="0" y="0"/>
                </a:moveTo>
                <a:lnTo>
                  <a:pt x="9866875" y="0"/>
                </a:lnTo>
                <a:lnTo>
                  <a:pt x="9866875" y="11497417"/>
                </a:lnTo>
                <a:lnTo>
                  <a:pt x="0" y="114974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01766" y="4240747"/>
            <a:ext cx="11084468" cy="171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1988"/>
              </a:lnSpc>
              <a:spcBef>
                <a:spcPct val="0"/>
              </a:spcBef>
            </a:pPr>
            <a:r>
              <a:rPr lang="en-US" sz="14985">
                <a:solidFill>
                  <a:srgbClr val="FFFFFF"/>
                </a:solidFill>
                <a:latin typeface="Germania One"/>
                <a:ea typeface="Germania One"/>
                <a:cs typeface="Germania One"/>
                <a:sym typeface="Germania One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DAHA44SVlTg</dc:identifier>
  <dcterms:modified xsi:type="dcterms:W3CDTF">2011-08-01T06:04:30Z</dcterms:modified>
  <cp:revision>1</cp:revision>
  <dc:title>Responsive Photo Gallery using HTML &amp; CSS Name: Ranjith Kumar Topic: Responsive Photo Gallery Technology Used: HTML, CSS</dc:title>
</cp:coreProperties>
</file>